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1" autoAdjust="0"/>
    <p:restoredTop sz="94660"/>
  </p:normalViewPr>
  <p:slideViewPr>
    <p:cSldViewPr>
      <p:cViewPr>
        <p:scale>
          <a:sx n="110" d="100"/>
          <a:sy n="110" d="100"/>
        </p:scale>
        <p:origin x="-19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644C5-B0B4-4B71-91C9-F2484ED4F07E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2ABF-880E-4602-A799-0805131DE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35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8B056-781F-462D-8E5A-AF389600DA7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6F51A-B1C3-42CD-AB93-BA39A0941B3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ВЕЛИКАЯ ОТЕЧЕСТВЕННАЯ ВОЙНА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759415"/>
            <a:ext cx="9144000" cy="548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Советская </a:t>
            </a:r>
            <a:r>
              <a:rPr lang="ru-RU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артиллерия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19271" y="2299650"/>
            <a:ext cx="26627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Советская артиллерия на параде в 1 мая 1941 года</a:t>
            </a:r>
            <a:endParaRPr lang="ru-RU" sz="10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524" y="1699485"/>
            <a:ext cx="5400600" cy="1200329"/>
          </a:xfrm>
          <a:prstGeom prst="rect">
            <a:avLst/>
          </a:prstGeom>
          <a:solidFill>
            <a:schemeClr val="tx2">
              <a:lumMod val="40000"/>
              <a:lumOff val="6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Артиллерия была решающей силой во время Второй мировой войны. Советские артиллеристы обороняли подготовленные рубежи, играли важную роль во всех наступательных операциях. В битве за Берлин принимали участие 41 тыс. артиллерийских орудий и минометов, было использовано более 26 тыс.  тонн снарядов и мин. За годы войны в СССР было выпущено более 350 тыс. минометов (в 4,5 раза больше, чем в Германии)</a:t>
            </a:r>
          </a:p>
        </p:txBody>
      </p:sp>
      <p:pic>
        <p:nvPicPr>
          <p:cNvPr id="1026" name="Picture 2" descr="I:\02_ОВИО\2014-15\!ОВИО!_08_Финал 8-11 классы\Командные_ИТОГОВЫЙ ПАКЕТ\09_Информармационные карточки\Верстки\Папка VOV_kart\Links\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912" y="369281"/>
            <a:ext cx="2965004" cy="189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73075" y="5936017"/>
            <a:ext cx="26627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Танки Т-34 в атаке на Курской дуге </a:t>
            </a:r>
          </a:p>
          <a:p>
            <a:r>
              <a:rPr lang="ru-RU" sz="1000" b="1" dirty="0"/>
              <a:t>Сражение на Курской дуге летом 1943 года – звездный час истребительно-противотанковой артиллерии. </a:t>
            </a:r>
          </a:p>
        </p:txBody>
      </p:sp>
      <p:pic>
        <p:nvPicPr>
          <p:cNvPr id="23" name="Picture 3" descr="I:\02_ОВИО\2014-15\!ОВИО!_08_Финал 8-11 классы\Командные_ИТОГОВЫЙ ПАКЕТ\09_Информармационные карточки\Верстки\Папка VOV_kart\Links\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2605971"/>
            <a:ext cx="1867064" cy="281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02_ОВИО\2014-15\!ОВИО!_08_Финал 8-11 классы\Командные_ИТОГОВЫЙ ПАКЕТ\09_Информармационные карточки\Верстки\Папка VOV_kart\Links\1_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3063892" cy="211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:\02_ОВИО\2014-15\!ОВИО!_08_Финал 8-11 классы\Командные_ИТОГОВЫЙ ПАКЕТ\09_Информармационные карточки\Верстки\Папка VOV_kart\Links\1_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00" y="3645024"/>
            <a:ext cx="3277985" cy="211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641435" y="5407025"/>
            <a:ext cx="21926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Монумент «Катюша» в городе Рудня. </a:t>
            </a:r>
          </a:p>
          <a:p>
            <a:r>
              <a:rPr lang="ru-RU" sz="1000" b="1" dirty="0"/>
              <a:t>Катюша – неофициальное название бесствольных систем полевой реактивной артиллерии.  Несколько «Катюш» обеспечивали плотность огня, сравнимую с сотней орудий.</a:t>
            </a:r>
            <a:endParaRPr lang="ru-RU" sz="10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16118" y="5960837"/>
            <a:ext cx="2662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На долю противотанковой артиллерии пришлось около 70% уничтоженных германских танков.</a:t>
            </a:r>
          </a:p>
        </p:txBody>
      </p:sp>
    </p:spTree>
    <p:extLst>
      <p:ext uri="{BB962C8B-B14F-4D97-AF65-F5344CB8AC3E}">
        <p14:creationId xmlns:p14="http://schemas.microsoft.com/office/powerpoint/2010/main" val="2782727116"/>
      </p:ext>
    </p:extLst>
  </p:cSld>
  <p:clrMapOvr>
    <a:masterClrMapping/>
  </p:clrMapOvr>
  <p:transition advClick="0" advTm="6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9896</TotalTime>
  <Words>148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2_Тема Office</vt:lpstr>
      <vt:lpstr>ВЕЛИКАЯ ОТЕЧЕСТВЕННАЯ ВОЙНА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</dc:creator>
  <cp:lastModifiedBy>Admin</cp:lastModifiedBy>
  <cp:revision>323</cp:revision>
  <cp:lastPrinted>2017-04-15T10:10:38Z</cp:lastPrinted>
  <dcterms:created xsi:type="dcterms:W3CDTF">2016-11-06T06:52:26Z</dcterms:created>
  <dcterms:modified xsi:type="dcterms:W3CDTF">2019-02-02T20:39:16Z</dcterms:modified>
</cp:coreProperties>
</file>