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2" r:id="rId1"/>
  </p:sldMasterIdLst>
  <p:notesMasterIdLst>
    <p:notesMasterId r:id="rId19"/>
  </p:notesMasterIdLst>
  <p:sldIdLst>
    <p:sldId id="273" r:id="rId2"/>
    <p:sldId id="257" r:id="rId3"/>
    <p:sldId id="309" r:id="rId4"/>
    <p:sldId id="288" r:id="rId5"/>
    <p:sldId id="310" r:id="rId6"/>
    <p:sldId id="311" r:id="rId7"/>
    <p:sldId id="286" r:id="rId8"/>
    <p:sldId id="258" r:id="rId9"/>
    <p:sldId id="312" r:id="rId10"/>
    <p:sldId id="314" r:id="rId11"/>
    <p:sldId id="313" r:id="rId12"/>
    <p:sldId id="304" r:id="rId13"/>
    <p:sldId id="287" r:id="rId14"/>
    <p:sldId id="298" r:id="rId15"/>
    <p:sldId id="278" r:id="rId16"/>
    <p:sldId id="306" r:id="rId17"/>
    <p:sldId id="308" r:id="rId18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7" autoAdjust="0"/>
  </p:normalViewPr>
  <p:slideViewPr>
    <p:cSldViewPr>
      <p:cViewPr>
        <p:scale>
          <a:sx n="104" d="100"/>
          <a:sy n="104" d="100"/>
        </p:scale>
        <p:origin x="-39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974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E0836B-B316-4DDD-88B6-6D2DACA85FD4}" type="doc">
      <dgm:prSet loTypeId="urn:microsoft.com/office/officeart/2005/8/layout/hProcess7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F42AEC-F242-4375-B8F9-BB252294292C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7030A0"/>
              </a:solidFill>
            </a:rPr>
            <a:t>Школьный  тур</a:t>
          </a:r>
          <a:endParaRPr lang="ru-RU" sz="2000" dirty="0">
            <a:solidFill>
              <a:srgbClr val="7030A0"/>
            </a:solidFill>
          </a:endParaRPr>
        </a:p>
      </dgm:t>
    </dgm:pt>
    <dgm:pt modelId="{8DA98A9C-A6E5-4925-AE96-18C5001AC9F0}" type="parTrans" cxnId="{F1AD4971-89CC-4124-8231-C4C65A0F6A1B}">
      <dgm:prSet/>
      <dgm:spPr/>
      <dgm:t>
        <a:bodyPr/>
        <a:lstStyle/>
        <a:p>
          <a:endParaRPr lang="ru-RU"/>
        </a:p>
      </dgm:t>
    </dgm:pt>
    <dgm:pt modelId="{7C0E8F39-837E-47AE-A80D-959D7746D8B3}" type="sibTrans" cxnId="{F1AD4971-89CC-4124-8231-C4C65A0F6A1B}">
      <dgm:prSet/>
      <dgm:spPr/>
      <dgm:t>
        <a:bodyPr/>
        <a:lstStyle/>
        <a:p>
          <a:endParaRPr lang="ru-RU"/>
        </a:p>
      </dgm:t>
    </dgm:pt>
    <dgm:pt modelId="{7A811B50-D0C0-4458-A15B-803F85725615}">
      <dgm:prSet phldrT="[Текст]" custT="1"/>
      <dgm:spPr/>
      <dgm:t>
        <a:bodyPr/>
        <a:lstStyle/>
        <a:p>
          <a:endParaRPr lang="ru-RU" sz="2000" dirty="0" smtClean="0"/>
        </a:p>
        <a:p>
          <a:endParaRPr lang="ru-RU" sz="2000" dirty="0" smtClean="0"/>
        </a:p>
        <a:p>
          <a:r>
            <a:rPr lang="ru-RU" sz="2000" dirty="0" smtClean="0"/>
            <a:t>школы – </a:t>
          </a:r>
        </a:p>
        <a:p>
          <a:r>
            <a:rPr lang="ru-RU" sz="2000" dirty="0" smtClean="0"/>
            <a:t>директор </a:t>
          </a:r>
        </a:p>
        <a:p>
          <a:r>
            <a:rPr lang="ru-RU" sz="2000" dirty="0" smtClean="0"/>
            <a:t>завуч </a:t>
          </a:r>
        </a:p>
        <a:p>
          <a:r>
            <a:rPr lang="ru-RU" sz="2000" dirty="0" smtClean="0"/>
            <a:t>учителя </a:t>
          </a:r>
        </a:p>
        <a:p>
          <a:r>
            <a:rPr lang="ru-RU" sz="2000" dirty="0" smtClean="0"/>
            <a:t>ОПК  </a:t>
          </a:r>
        </a:p>
        <a:p>
          <a:r>
            <a:rPr lang="ru-RU" sz="2000" dirty="0" smtClean="0"/>
            <a:t>ОРКСЭ </a:t>
          </a:r>
          <a:endParaRPr lang="ru-RU" sz="2000" dirty="0"/>
        </a:p>
      </dgm:t>
    </dgm:pt>
    <dgm:pt modelId="{4A270AF3-59FC-4FE6-91B6-CBFB292B2A8B}" type="parTrans" cxnId="{E543D6CE-01D9-4092-9A62-3D430DB6AAEE}">
      <dgm:prSet/>
      <dgm:spPr/>
      <dgm:t>
        <a:bodyPr/>
        <a:lstStyle/>
        <a:p>
          <a:endParaRPr lang="ru-RU"/>
        </a:p>
      </dgm:t>
    </dgm:pt>
    <dgm:pt modelId="{120EDD09-0453-4D4D-AB18-F56F6ED07907}" type="sibTrans" cxnId="{E543D6CE-01D9-4092-9A62-3D430DB6AAEE}">
      <dgm:prSet/>
      <dgm:spPr/>
      <dgm:t>
        <a:bodyPr/>
        <a:lstStyle/>
        <a:p>
          <a:endParaRPr lang="ru-RU"/>
        </a:p>
      </dgm:t>
    </dgm:pt>
    <dgm:pt modelId="{2A9B6646-40CB-4AAF-B298-1D31FA2238A0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7030A0"/>
              </a:solidFill>
            </a:rPr>
            <a:t>Муниципальный  тур</a:t>
          </a:r>
          <a:endParaRPr lang="ru-RU" sz="2000" dirty="0">
            <a:solidFill>
              <a:srgbClr val="7030A0"/>
            </a:solidFill>
          </a:endParaRPr>
        </a:p>
      </dgm:t>
    </dgm:pt>
    <dgm:pt modelId="{240C90DA-9A14-43FB-92F9-E80F687AC3E3}" type="parTrans" cxnId="{9A08E2C2-9E97-41A8-B9A7-5B5258EE9AD3}">
      <dgm:prSet/>
      <dgm:spPr/>
      <dgm:t>
        <a:bodyPr/>
        <a:lstStyle/>
        <a:p>
          <a:endParaRPr lang="ru-RU"/>
        </a:p>
      </dgm:t>
    </dgm:pt>
    <dgm:pt modelId="{56BEE316-C45F-4F5D-BFCE-4B3555E512E9}" type="sibTrans" cxnId="{9A08E2C2-9E97-41A8-B9A7-5B5258EE9AD3}">
      <dgm:prSet/>
      <dgm:spPr/>
      <dgm:t>
        <a:bodyPr/>
        <a:lstStyle/>
        <a:p>
          <a:endParaRPr lang="ru-RU"/>
        </a:p>
      </dgm:t>
    </dgm:pt>
    <dgm:pt modelId="{EE02F4A6-B131-4EB0-BABC-FFD6314154CE}">
      <dgm:prSet phldrT="[Текст]" custT="1"/>
      <dgm:spPr/>
      <dgm:t>
        <a:bodyPr/>
        <a:lstStyle/>
        <a:p>
          <a:r>
            <a:rPr lang="ru-RU" sz="1800" dirty="0" smtClean="0"/>
            <a:t> </a:t>
          </a:r>
        </a:p>
        <a:p>
          <a:endParaRPr lang="ru-RU" sz="1800" dirty="0" smtClean="0"/>
        </a:p>
        <a:p>
          <a:endParaRPr lang="ru-RU" sz="1800" dirty="0" smtClean="0"/>
        </a:p>
        <a:p>
          <a:r>
            <a:rPr lang="ru-RU" sz="1800" dirty="0" smtClean="0"/>
            <a:t>Управления образования</a:t>
          </a:r>
        </a:p>
        <a:p>
          <a:r>
            <a:rPr lang="ru-RU" sz="1800" dirty="0" smtClean="0"/>
            <a:t> Методические центры</a:t>
          </a:r>
          <a:endParaRPr lang="ru-RU" sz="1800" dirty="0"/>
        </a:p>
      </dgm:t>
    </dgm:pt>
    <dgm:pt modelId="{7EE2651D-7B73-42AB-B606-50F7455BF5C8}" type="parTrans" cxnId="{1A6EC3C2-36A6-4C44-9776-E6C0349BA280}">
      <dgm:prSet/>
      <dgm:spPr/>
      <dgm:t>
        <a:bodyPr/>
        <a:lstStyle/>
        <a:p>
          <a:endParaRPr lang="ru-RU"/>
        </a:p>
      </dgm:t>
    </dgm:pt>
    <dgm:pt modelId="{802A05EC-241F-44E4-B893-6E14135D6CCC}" type="sibTrans" cxnId="{1A6EC3C2-36A6-4C44-9776-E6C0349BA280}">
      <dgm:prSet/>
      <dgm:spPr/>
      <dgm:t>
        <a:bodyPr/>
        <a:lstStyle/>
        <a:p>
          <a:endParaRPr lang="ru-RU"/>
        </a:p>
      </dgm:t>
    </dgm:pt>
    <dgm:pt modelId="{DC802A76-E509-490D-A6AB-56047D18CFA8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7030A0"/>
              </a:solidFill>
            </a:rPr>
            <a:t>Региональный  тур</a:t>
          </a:r>
          <a:endParaRPr lang="ru-RU" sz="2000" dirty="0">
            <a:solidFill>
              <a:srgbClr val="7030A0"/>
            </a:solidFill>
          </a:endParaRPr>
        </a:p>
      </dgm:t>
    </dgm:pt>
    <dgm:pt modelId="{315BDE44-E0DD-47F6-A3C3-66B6563E007C}" type="parTrans" cxnId="{B314F766-D656-4759-9328-50C79BAF6CF3}">
      <dgm:prSet/>
      <dgm:spPr/>
      <dgm:t>
        <a:bodyPr/>
        <a:lstStyle/>
        <a:p>
          <a:endParaRPr lang="ru-RU"/>
        </a:p>
      </dgm:t>
    </dgm:pt>
    <dgm:pt modelId="{2F69B0BC-2638-4011-8D7A-3C6BA8BE2127}" type="sibTrans" cxnId="{B314F766-D656-4759-9328-50C79BAF6CF3}">
      <dgm:prSet/>
      <dgm:spPr/>
      <dgm:t>
        <a:bodyPr/>
        <a:lstStyle/>
        <a:p>
          <a:endParaRPr lang="ru-RU"/>
        </a:p>
      </dgm:t>
    </dgm:pt>
    <dgm:pt modelId="{27CDBD2D-A862-47E8-8B8F-0A8EA0057F0E}">
      <dgm:prSet phldrT="[Текст]"/>
      <dgm:spPr/>
      <dgm:t>
        <a:bodyPr/>
        <a:lstStyle/>
        <a:p>
          <a:endParaRPr lang="ru-RU" dirty="0" smtClean="0"/>
        </a:p>
        <a:p>
          <a:r>
            <a:rPr lang="ru-RU" dirty="0" smtClean="0"/>
            <a:t>Министерства образования</a:t>
          </a:r>
        </a:p>
        <a:p>
          <a:r>
            <a:rPr lang="ru-RU" dirty="0" smtClean="0"/>
            <a:t> Департаменты образования </a:t>
          </a:r>
        </a:p>
        <a:p>
          <a:r>
            <a:rPr lang="ru-RU" dirty="0" smtClean="0"/>
            <a:t>Институты повышения квалификации</a:t>
          </a:r>
        </a:p>
        <a:p>
          <a:r>
            <a:rPr lang="ru-RU" dirty="0" smtClean="0"/>
            <a:t> Отделы религиозного образования и </a:t>
          </a:r>
          <a:r>
            <a:rPr lang="ru-RU" dirty="0" err="1" smtClean="0"/>
            <a:t>катехизации</a:t>
          </a:r>
          <a:r>
            <a:rPr lang="ru-RU" dirty="0" smtClean="0"/>
            <a:t> </a:t>
          </a:r>
        </a:p>
        <a:p>
          <a:r>
            <a:rPr lang="ru-RU" dirty="0" smtClean="0"/>
            <a:t>совместно с </a:t>
          </a:r>
        </a:p>
        <a:p>
          <a:r>
            <a:rPr lang="ru-RU" dirty="0" smtClean="0"/>
            <a:t>Департаментами образования.</a:t>
          </a:r>
          <a:endParaRPr lang="ru-RU" dirty="0"/>
        </a:p>
      </dgm:t>
    </dgm:pt>
    <dgm:pt modelId="{32358ADB-21AF-408B-88D6-F4B124F23A9A}" type="parTrans" cxnId="{F3E2B1EC-5F07-4FBA-A4C4-231DFD53A8A7}">
      <dgm:prSet/>
      <dgm:spPr/>
      <dgm:t>
        <a:bodyPr/>
        <a:lstStyle/>
        <a:p>
          <a:endParaRPr lang="ru-RU"/>
        </a:p>
      </dgm:t>
    </dgm:pt>
    <dgm:pt modelId="{36BB5B7F-A494-406A-9AFF-561AA2111F43}" type="sibTrans" cxnId="{F3E2B1EC-5F07-4FBA-A4C4-231DFD53A8A7}">
      <dgm:prSet/>
      <dgm:spPr/>
      <dgm:t>
        <a:bodyPr/>
        <a:lstStyle/>
        <a:p>
          <a:endParaRPr lang="ru-RU"/>
        </a:p>
      </dgm:t>
    </dgm:pt>
    <dgm:pt modelId="{9C50EC4F-6018-4BF1-8F86-4BA085F73783}" type="pres">
      <dgm:prSet presAssocID="{20E0836B-B316-4DDD-88B6-6D2DACA85FD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4BB9EF-CE43-4866-8314-BE5F9B9AAD95}" type="pres">
      <dgm:prSet presAssocID="{7DF42AEC-F242-4375-B8F9-BB252294292C}" presName="compositeNode" presStyleCnt="0">
        <dgm:presLayoutVars>
          <dgm:bulletEnabled val="1"/>
        </dgm:presLayoutVars>
      </dgm:prSet>
      <dgm:spPr/>
    </dgm:pt>
    <dgm:pt modelId="{B119F7AA-3E20-49BF-889E-4DD40ED5672C}" type="pres">
      <dgm:prSet presAssocID="{7DF42AEC-F242-4375-B8F9-BB252294292C}" presName="bgRect" presStyleLbl="node1" presStyleIdx="0" presStyleCnt="3" custScaleX="90269" custScaleY="151122"/>
      <dgm:spPr/>
      <dgm:t>
        <a:bodyPr/>
        <a:lstStyle/>
        <a:p>
          <a:endParaRPr lang="ru-RU"/>
        </a:p>
      </dgm:t>
    </dgm:pt>
    <dgm:pt modelId="{254BAD68-6E10-42F2-A773-E692E54F385E}" type="pres">
      <dgm:prSet presAssocID="{7DF42AEC-F242-4375-B8F9-BB252294292C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E9A69D-73CD-485F-8E40-D7DB17FE2213}" type="pres">
      <dgm:prSet presAssocID="{7DF42AEC-F242-4375-B8F9-BB252294292C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30EE75-EEC7-4B3B-A820-0474ED49AC23}" type="pres">
      <dgm:prSet presAssocID="{7C0E8F39-837E-47AE-A80D-959D7746D8B3}" presName="hSp" presStyleCnt="0"/>
      <dgm:spPr/>
    </dgm:pt>
    <dgm:pt modelId="{9DFC0E1B-76D3-4998-9B85-7BDEA8FCBB1A}" type="pres">
      <dgm:prSet presAssocID="{7C0E8F39-837E-47AE-A80D-959D7746D8B3}" presName="vProcSp" presStyleCnt="0"/>
      <dgm:spPr/>
    </dgm:pt>
    <dgm:pt modelId="{8E8B595C-5411-4531-869C-6856D356CCE4}" type="pres">
      <dgm:prSet presAssocID="{7C0E8F39-837E-47AE-A80D-959D7746D8B3}" presName="vSp1" presStyleCnt="0"/>
      <dgm:spPr/>
    </dgm:pt>
    <dgm:pt modelId="{983E798B-381D-47AE-8399-7DB04CD20B62}" type="pres">
      <dgm:prSet presAssocID="{7C0E8F39-837E-47AE-A80D-959D7746D8B3}" presName="simulatedConn" presStyleLbl="solidFgAcc1" presStyleIdx="0" presStyleCnt="2"/>
      <dgm:spPr/>
    </dgm:pt>
    <dgm:pt modelId="{483F8C28-FE92-419D-9ABC-93F40BC91296}" type="pres">
      <dgm:prSet presAssocID="{7C0E8F39-837E-47AE-A80D-959D7746D8B3}" presName="vSp2" presStyleCnt="0"/>
      <dgm:spPr/>
    </dgm:pt>
    <dgm:pt modelId="{92C18CCC-6A3D-4FCF-B196-5786F2306523}" type="pres">
      <dgm:prSet presAssocID="{7C0E8F39-837E-47AE-A80D-959D7746D8B3}" presName="sibTrans" presStyleCnt="0"/>
      <dgm:spPr/>
    </dgm:pt>
    <dgm:pt modelId="{A2C7BD0C-DA4E-462B-8FB0-AA396D38E9C8}" type="pres">
      <dgm:prSet presAssocID="{2A9B6646-40CB-4AAF-B298-1D31FA2238A0}" presName="compositeNode" presStyleCnt="0">
        <dgm:presLayoutVars>
          <dgm:bulletEnabled val="1"/>
        </dgm:presLayoutVars>
      </dgm:prSet>
      <dgm:spPr/>
    </dgm:pt>
    <dgm:pt modelId="{DE548D9C-B82F-4BCD-9D10-665373D17222}" type="pres">
      <dgm:prSet presAssocID="{2A9B6646-40CB-4AAF-B298-1D31FA2238A0}" presName="bgRect" presStyleLbl="node1" presStyleIdx="1" presStyleCnt="3" custScaleY="152370"/>
      <dgm:spPr/>
      <dgm:t>
        <a:bodyPr/>
        <a:lstStyle/>
        <a:p>
          <a:endParaRPr lang="ru-RU"/>
        </a:p>
      </dgm:t>
    </dgm:pt>
    <dgm:pt modelId="{06B17112-CAD3-4913-ABB4-88E4931F0C6B}" type="pres">
      <dgm:prSet presAssocID="{2A9B6646-40CB-4AAF-B298-1D31FA2238A0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092BE2-CD36-4823-A45B-368A62B54710}" type="pres">
      <dgm:prSet presAssocID="{2A9B6646-40CB-4AAF-B298-1D31FA2238A0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3508F2-1D75-4238-ADE0-98E6E6022A25}" type="pres">
      <dgm:prSet presAssocID="{56BEE316-C45F-4F5D-BFCE-4B3555E512E9}" presName="hSp" presStyleCnt="0"/>
      <dgm:spPr/>
    </dgm:pt>
    <dgm:pt modelId="{FC865453-4182-4D3C-AA9B-0D2DD06E091E}" type="pres">
      <dgm:prSet presAssocID="{56BEE316-C45F-4F5D-BFCE-4B3555E512E9}" presName="vProcSp" presStyleCnt="0"/>
      <dgm:spPr/>
    </dgm:pt>
    <dgm:pt modelId="{3C10103C-3B24-4538-A901-D4398002B273}" type="pres">
      <dgm:prSet presAssocID="{56BEE316-C45F-4F5D-BFCE-4B3555E512E9}" presName="vSp1" presStyleCnt="0"/>
      <dgm:spPr/>
    </dgm:pt>
    <dgm:pt modelId="{B94CC1B9-13AE-4173-B6F7-9F69C60006F5}" type="pres">
      <dgm:prSet presAssocID="{56BEE316-C45F-4F5D-BFCE-4B3555E512E9}" presName="simulatedConn" presStyleLbl="solidFgAcc1" presStyleIdx="1" presStyleCnt="2"/>
      <dgm:spPr/>
    </dgm:pt>
    <dgm:pt modelId="{D0E329B0-67C0-4357-8E3F-B4B31DCFBAE0}" type="pres">
      <dgm:prSet presAssocID="{56BEE316-C45F-4F5D-BFCE-4B3555E512E9}" presName="vSp2" presStyleCnt="0"/>
      <dgm:spPr/>
    </dgm:pt>
    <dgm:pt modelId="{FF997917-3139-4593-88CA-3DB5EF4DBDE8}" type="pres">
      <dgm:prSet presAssocID="{56BEE316-C45F-4F5D-BFCE-4B3555E512E9}" presName="sibTrans" presStyleCnt="0"/>
      <dgm:spPr/>
    </dgm:pt>
    <dgm:pt modelId="{7D257B9A-6BAC-4036-BCFB-9B8C1737BAC1}" type="pres">
      <dgm:prSet presAssocID="{DC802A76-E509-490D-A6AB-56047D18CFA8}" presName="compositeNode" presStyleCnt="0">
        <dgm:presLayoutVars>
          <dgm:bulletEnabled val="1"/>
        </dgm:presLayoutVars>
      </dgm:prSet>
      <dgm:spPr/>
    </dgm:pt>
    <dgm:pt modelId="{3CF90625-46B6-465D-9F8B-BD0A93A16E2B}" type="pres">
      <dgm:prSet presAssocID="{DC802A76-E509-490D-A6AB-56047D18CFA8}" presName="bgRect" presStyleLbl="node1" presStyleIdx="2" presStyleCnt="3" custScaleY="152370"/>
      <dgm:spPr/>
      <dgm:t>
        <a:bodyPr/>
        <a:lstStyle/>
        <a:p>
          <a:endParaRPr lang="ru-RU"/>
        </a:p>
      </dgm:t>
    </dgm:pt>
    <dgm:pt modelId="{744F019E-221A-47F3-AA8F-DFD28DC690C7}" type="pres">
      <dgm:prSet presAssocID="{DC802A76-E509-490D-A6AB-56047D18CFA8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2ACB52-BED9-4EAE-A17F-80FB98C3A6CC}" type="pres">
      <dgm:prSet presAssocID="{DC802A76-E509-490D-A6AB-56047D18CFA8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43D6CE-01D9-4092-9A62-3D430DB6AAEE}" srcId="{7DF42AEC-F242-4375-B8F9-BB252294292C}" destId="{7A811B50-D0C0-4458-A15B-803F85725615}" srcOrd="0" destOrd="0" parTransId="{4A270AF3-59FC-4FE6-91B6-CBFB292B2A8B}" sibTransId="{120EDD09-0453-4D4D-AB18-F56F6ED07907}"/>
    <dgm:cxn modelId="{0C4EE8E3-674C-4132-BA01-263CAE5A18E2}" type="presOf" srcId="{27CDBD2D-A862-47E8-8B8F-0A8EA0057F0E}" destId="{B52ACB52-BED9-4EAE-A17F-80FB98C3A6CC}" srcOrd="0" destOrd="0" presId="urn:microsoft.com/office/officeart/2005/8/layout/hProcess7#1"/>
    <dgm:cxn modelId="{C9E16600-4A8F-4F63-B547-544FEA4178D1}" type="presOf" srcId="{EE02F4A6-B131-4EB0-BABC-FFD6314154CE}" destId="{70092BE2-CD36-4823-A45B-368A62B54710}" srcOrd="0" destOrd="0" presId="urn:microsoft.com/office/officeart/2005/8/layout/hProcess7#1"/>
    <dgm:cxn modelId="{9AB4261D-FF6D-438F-BC4B-82262AB35140}" type="presOf" srcId="{20E0836B-B316-4DDD-88B6-6D2DACA85FD4}" destId="{9C50EC4F-6018-4BF1-8F86-4BA085F73783}" srcOrd="0" destOrd="0" presId="urn:microsoft.com/office/officeart/2005/8/layout/hProcess7#1"/>
    <dgm:cxn modelId="{A8212FC0-C904-4FC7-9D83-DC3AAEAE52E4}" type="presOf" srcId="{DC802A76-E509-490D-A6AB-56047D18CFA8}" destId="{3CF90625-46B6-465D-9F8B-BD0A93A16E2B}" srcOrd="0" destOrd="0" presId="urn:microsoft.com/office/officeart/2005/8/layout/hProcess7#1"/>
    <dgm:cxn modelId="{48467856-531C-4E8F-8745-9D2CACAF913F}" type="presOf" srcId="{7A811B50-D0C0-4458-A15B-803F85725615}" destId="{B8E9A69D-73CD-485F-8E40-D7DB17FE2213}" srcOrd="0" destOrd="0" presId="urn:microsoft.com/office/officeart/2005/8/layout/hProcess7#1"/>
    <dgm:cxn modelId="{B314F766-D656-4759-9328-50C79BAF6CF3}" srcId="{20E0836B-B316-4DDD-88B6-6D2DACA85FD4}" destId="{DC802A76-E509-490D-A6AB-56047D18CFA8}" srcOrd="2" destOrd="0" parTransId="{315BDE44-E0DD-47F6-A3C3-66B6563E007C}" sibTransId="{2F69B0BC-2638-4011-8D7A-3C6BA8BE2127}"/>
    <dgm:cxn modelId="{7345598F-71D9-4898-8E97-66D9F6118B04}" type="presOf" srcId="{2A9B6646-40CB-4AAF-B298-1D31FA2238A0}" destId="{DE548D9C-B82F-4BCD-9D10-665373D17222}" srcOrd="0" destOrd="0" presId="urn:microsoft.com/office/officeart/2005/8/layout/hProcess7#1"/>
    <dgm:cxn modelId="{5F49AAC4-1E85-4FBC-8D1C-A456E5921F7A}" type="presOf" srcId="{7DF42AEC-F242-4375-B8F9-BB252294292C}" destId="{B119F7AA-3E20-49BF-889E-4DD40ED5672C}" srcOrd="0" destOrd="0" presId="urn:microsoft.com/office/officeart/2005/8/layout/hProcess7#1"/>
    <dgm:cxn modelId="{AFB9CA44-2864-4C39-A3F5-F36EF554F288}" type="presOf" srcId="{7DF42AEC-F242-4375-B8F9-BB252294292C}" destId="{254BAD68-6E10-42F2-A773-E692E54F385E}" srcOrd="1" destOrd="0" presId="urn:microsoft.com/office/officeart/2005/8/layout/hProcess7#1"/>
    <dgm:cxn modelId="{9A08E2C2-9E97-41A8-B9A7-5B5258EE9AD3}" srcId="{20E0836B-B316-4DDD-88B6-6D2DACA85FD4}" destId="{2A9B6646-40CB-4AAF-B298-1D31FA2238A0}" srcOrd="1" destOrd="0" parTransId="{240C90DA-9A14-43FB-92F9-E80F687AC3E3}" sibTransId="{56BEE316-C45F-4F5D-BFCE-4B3555E512E9}"/>
    <dgm:cxn modelId="{F1AD4971-89CC-4124-8231-C4C65A0F6A1B}" srcId="{20E0836B-B316-4DDD-88B6-6D2DACA85FD4}" destId="{7DF42AEC-F242-4375-B8F9-BB252294292C}" srcOrd="0" destOrd="0" parTransId="{8DA98A9C-A6E5-4925-AE96-18C5001AC9F0}" sibTransId="{7C0E8F39-837E-47AE-A80D-959D7746D8B3}"/>
    <dgm:cxn modelId="{E914A476-F786-413C-AE2F-0D6BF79E7123}" type="presOf" srcId="{DC802A76-E509-490D-A6AB-56047D18CFA8}" destId="{744F019E-221A-47F3-AA8F-DFD28DC690C7}" srcOrd="1" destOrd="0" presId="urn:microsoft.com/office/officeart/2005/8/layout/hProcess7#1"/>
    <dgm:cxn modelId="{1A6EC3C2-36A6-4C44-9776-E6C0349BA280}" srcId="{2A9B6646-40CB-4AAF-B298-1D31FA2238A0}" destId="{EE02F4A6-B131-4EB0-BABC-FFD6314154CE}" srcOrd="0" destOrd="0" parTransId="{7EE2651D-7B73-42AB-B606-50F7455BF5C8}" sibTransId="{802A05EC-241F-44E4-B893-6E14135D6CCC}"/>
    <dgm:cxn modelId="{BC8C12BA-A9E4-4E60-B357-33502473D36F}" type="presOf" srcId="{2A9B6646-40CB-4AAF-B298-1D31FA2238A0}" destId="{06B17112-CAD3-4913-ABB4-88E4931F0C6B}" srcOrd="1" destOrd="0" presId="urn:microsoft.com/office/officeart/2005/8/layout/hProcess7#1"/>
    <dgm:cxn modelId="{F3E2B1EC-5F07-4FBA-A4C4-231DFD53A8A7}" srcId="{DC802A76-E509-490D-A6AB-56047D18CFA8}" destId="{27CDBD2D-A862-47E8-8B8F-0A8EA0057F0E}" srcOrd="0" destOrd="0" parTransId="{32358ADB-21AF-408B-88D6-F4B124F23A9A}" sibTransId="{36BB5B7F-A494-406A-9AFF-561AA2111F43}"/>
    <dgm:cxn modelId="{05A0869B-C6C9-47DA-82D5-21FBEA7E40FF}" type="presParOf" srcId="{9C50EC4F-6018-4BF1-8F86-4BA085F73783}" destId="{F04BB9EF-CE43-4866-8314-BE5F9B9AAD95}" srcOrd="0" destOrd="0" presId="urn:microsoft.com/office/officeart/2005/8/layout/hProcess7#1"/>
    <dgm:cxn modelId="{0A0E4188-7343-4C78-85BA-A1A229A6F4C4}" type="presParOf" srcId="{F04BB9EF-CE43-4866-8314-BE5F9B9AAD95}" destId="{B119F7AA-3E20-49BF-889E-4DD40ED5672C}" srcOrd="0" destOrd="0" presId="urn:microsoft.com/office/officeart/2005/8/layout/hProcess7#1"/>
    <dgm:cxn modelId="{67D038C0-CC1E-4DFD-B9DF-F10E12975B25}" type="presParOf" srcId="{F04BB9EF-CE43-4866-8314-BE5F9B9AAD95}" destId="{254BAD68-6E10-42F2-A773-E692E54F385E}" srcOrd="1" destOrd="0" presId="urn:microsoft.com/office/officeart/2005/8/layout/hProcess7#1"/>
    <dgm:cxn modelId="{4734EBE4-8F33-42FF-BB9F-0AA4D30667D3}" type="presParOf" srcId="{F04BB9EF-CE43-4866-8314-BE5F9B9AAD95}" destId="{B8E9A69D-73CD-485F-8E40-D7DB17FE2213}" srcOrd="2" destOrd="0" presId="urn:microsoft.com/office/officeart/2005/8/layout/hProcess7#1"/>
    <dgm:cxn modelId="{8C48EB1B-6773-48E7-B4EE-B571CF9122C9}" type="presParOf" srcId="{9C50EC4F-6018-4BF1-8F86-4BA085F73783}" destId="{BA30EE75-EEC7-4B3B-A820-0474ED49AC23}" srcOrd="1" destOrd="0" presId="urn:microsoft.com/office/officeart/2005/8/layout/hProcess7#1"/>
    <dgm:cxn modelId="{F5A444CA-D8D3-4B36-9144-111F4C81B0A5}" type="presParOf" srcId="{9C50EC4F-6018-4BF1-8F86-4BA085F73783}" destId="{9DFC0E1B-76D3-4998-9B85-7BDEA8FCBB1A}" srcOrd="2" destOrd="0" presId="urn:microsoft.com/office/officeart/2005/8/layout/hProcess7#1"/>
    <dgm:cxn modelId="{963EB641-BB6D-4756-B866-C853DBFBFE0C}" type="presParOf" srcId="{9DFC0E1B-76D3-4998-9B85-7BDEA8FCBB1A}" destId="{8E8B595C-5411-4531-869C-6856D356CCE4}" srcOrd="0" destOrd="0" presId="urn:microsoft.com/office/officeart/2005/8/layout/hProcess7#1"/>
    <dgm:cxn modelId="{6182A45D-1B1D-4B6B-93C6-5DF603F85812}" type="presParOf" srcId="{9DFC0E1B-76D3-4998-9B85-7BDEA8FCBB1A}" destId="{983E798B-381D-47AE-8399-7DB04CD20B62}" srcOrd="1" destOrd="0" presId="urn:microsoft.com/office/officeart/2005/8/layout/hProcess7#1"/>
    <dgm:cxn modelId="{8723001C-FEDA-455B-9FA4-07B5409C9AFD}" type="presParOf" srcId="{9DFC0E1B-76D3-4998-9B85-7BDEA8FCBB1A}" destId="{483F8C28-FE92-419D-9ABC-93F40BC91296}" srcOrd="2" destOrd="0" presId="urn:microsoft.com/office/officeart/2005/8/layout/hProcess7#1"/>
    <dgm:cxn modelId="{69E916B2-DFCE-4864-9466-EC52C6DE5341}" type="presParOf" srcId="{9C50EC4F-6018-4BF1-8F86-4BA085F73783}" destId="{92C18CCC-6A3D-4FCF-B196-5786F2306523}" srcOrd="3" destOrd="0" presId="urn:microsoft.com/office/officeart/2005/8/layout/hProcess7#1"/>
    <dgm:cxn modelId="{FB22173C-7EC1-4B6C-B938-8613A6598617}" type="presParOf" srcId="{9C50EC4F-6018-4BF1-8F86-4BA085F73783}" destId="{A2C7BD0C-DA4E-462B-8FB0-AA396D38E9C8}" srcOrd="4" destOrd="0" presId="urn:microsoft.com/office/officeart/2005/8/layout/hProcess7#1"/>
    <dgm:cxn modelId="{F93F2195-E80D-48EE-B4FF-6C50266A40A2}" type="presParOf" srcId="{A2C7BD0C-DA4E-462B-8FB0-AA396D38E9C8}" destId="{DE548D9C-B82F-4BCD-9D10-665373D17222}" srcOrd="0" destOrd="0" presId="urn:microsoft.com/office/officeart/2005/8/layout/hProcess7#1"/>
    <dgm:cxn modelId="{38F1871F-620D-41F7-AE29-2BBC1E9640E5}" type="presParOf" srcId="{A2C7BD0C-DA4E-462B-8FB0-AA396D38E9C8}" destId="{06B17112-CAD3-4913-ABB4-88E4931F0C6B}" srcOrd="1" destOrd="0" presId="urn:microsoft.com/office/officeart/2005/8/layout/hProcess7#1"/>
    <dgm:cxn modelId="{1BEE6654-6014-49D7-B2FA-A59A17025679}" type="presParOf" srcId="{A2C7BD0C-DA4E-462B-8FB0-AA396D38E9C8}" destId="{70092BE2-CD36-4823-A45B-368A62B54710}" srcOrd="2" destOrd="0" presId="urn:microsoft.com/office/officeart/2005/8/layout/hProcess7#1"/>
    <dgm:cxn modelId="{53049BA3-65B9-45AF-A937-1BBF417D9CA3}" type="presParOf" srcId="{9C50EC4F-6018-4BF1-8F86-4BA085F73783}" destId="{D03508F2-1D75-4238-ADE0-98E6E6022A25}" srcOrd="5" destOrd="0" presId="urn:microsoft.com/office/officeart/2005/8/layout/hProcess7#1"/>
    <dgm:cxn modelId="{C0E23998-F252-47A5-8FD1-DE3153590A62}" type="presParOf" srcId="{9C50EC4F-6018-4BF1-8F86-4BA085F73783}" destId="{FC865453-4182-4D3C-AA9B-0D2DD06E091E}" srcOrd="6" destOrd="0" presId="urn:microsoft.com/office/officeart/2005/8/layout/hProcess7#1"/>
    <dgm:cxn modelId="{E9347885-38D1-417C-B420-E0EC2F5D1C00}" type="presParOf" srcId="{FC865453-4182-4D3C-AA9B-0D2DD06E091E}" destId="{3C10103C-3B24-4538-A901-D4398002B273}" srcOrd="0" destOrd="0" presId="urn:microsoft.com/office/officeart/2005/8/layout/hProcess7#1"/>
    <dgm:cxn modelId="{2B668891-A518-4AD6-BF73-66B71E6C41CC}" type="presParOf" srcId="{FC865453-4182-4D3C-AA9B-0D2DD06E091E}" destId="{B94CC1B9-13AE-4173-B6F7-9F69C60006F5}" srcOrd="1" destOrd="0" presId="urn:microsoft.com/office/officeart/2005/8/layout/hProcess7#1"/>
    <dgm:cxn modelId="{348BAF08-624F-4BF9-A902-A3E6F3D85B96}" type="presParOf" srcId="{FC865453-4182-4D3C-AA9B-0D2DD06E091E}" destId="{D0E329B0-67C0-4357-8E3F-B4B31DCFBAE0}" srcOrd="2" destOrd="0" presId="urn:microsoft.com/office/officeart/2005/8/layout/hProcess7#1"/>
    <dgm:cxn modelId="{CCCA6455-34DB-48EC-B026-D3AEA6EB7873}" type="presParOf" srcId="{9C50EC4F-6018-4BF1-8F86-4BA085F73783}" destId="{FF997917-3139-4593-88CA-3DB5EF4DBDE8}" srcOrd="7" destOrd="0" presId="urn:microsoft.com/office/officeart/2005/8/layout/hProcess7#1"/>
    <dgm:cxn modelId="{4948782D-DFE6-464A-9292-47AEAE06A807}" type="presParOf" srcId="{9C50EC4F-6018-4BF1-8F86-4BA085F73783}" destId="{7D257B9A-6BAC-4036-BCFB-9B8C1737BAC1}" srcOrd="8" destOrd="0" presId="urn:microsoft.com/office/officeart/2005/8/layout/hProcess7#1"/>
    <dgm:cxn modelId="{72AF490C-DA29-4BA3-A4AE-2AF65B8DAAAC}" type="presParOf" srcId="{7D257B9A-6BAC-4036-BCFB-9B8C1737BAC1}" destId="{3CF90625-46B6-465D-9F8B-BD0A93A16E2B}" srcOrd="0" destOrd="0" presId="urn:microsoft.com/office/officeart/2005/8/layout/hProcess7#1"/>
    <dgm:cxn modelId="{8CCE487A-DCCA-42B7-B54C-E384AB34E635}" type="presParOf" srcId="{7D257B9A-6BAC-4036-BCFB-9B8C1737BAC1}" destId="{744F019E-221A-47F3-AA8F-DFD28DC690C7}" srcOrd="1" destOrd="0" presId="urn:microsoft.com/office/officeart/2005/8/layout/hProcess7#1"/>
    <dgm:cxn modelId="{5E41F207-25F7-499D-83B4-263C83F9B8C8}" type="presParOf" srcId="{7D257B9A-6BAC-4036-BCFB-9B8C1737BAC1}" destId="{B52ACB52-BED9-4EAE-A17F-80FB98C3A6CC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19F7AA-3E20-49BF-889E-4DD40ED5672C}">
      <dsp:nvSpPr>
        <dsp:cNvPr id="0" name=""/>
        <dsp:cNvSpPr/>
      </dsp:nvSpPr>
      <dsp:spPr>
        <a:xfrm>
          <a:off x="4151" y="159791"/>
          <a:ext cx="1848596" cy="3713747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7030A0"/>
              </a:solidFill>
            </a:rPr>
            <a:t>Школьный  тур</a:t>
          </a:r>
          <a:endParaRPr lang="ru-RU" sz="2000" kern="1200" dirty="0">
            <a:solidFill>
              <a:srgbClr val="7030A0"/>
            </a:solidFill>
          </a:endParaRPr>
        </a:p>
      </dsp:txBody>
      <dsp:txXfrm rot="16200000">
        <a:off x="-1333625" y="1497568"/>
        <a:ext cx="3045273" cy="369719"/>
      </dsp:txXfrm>
    </dsp:sp>
    <dsp:sp modelId="{B8E9A69D-73CD-485F-8E40-D7DB17FE2213}">
      <dsp:nvSpPr>
        <dsp:cNvPr id="0" name=""/>
        <dsp:cNvSpPr/>
      </dsp:nvSpPr>
      <dsp:spPr>
        <a:xfrm>
          <a:off x="388318" y="159791"/>
          <a:ext cx="1377204" cy="3713747"/>
        </a:xfrm>
        <a:prstGeom prst="rect">
          <a:avLst/>
        </a:prstGeom>
        <a:noFill/>
        <a:ln w="425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школы –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директор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завуч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учителя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ОПК 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ОРКСЭ </a:t>
          </a:r>
          <a:endParaRPr lang="ru-RU" sz="2000" kern="1200" dirty="0"/>
        </a:p>
      </dsp:txBody>
      <dsp:txXfrm>
        <a:off x="388318" y="159791"/>
        <a:ext cx="1377204" cy="3713747"/>
      </dsp:txXfrm>
    </dsp:sp>
    <dsp:sp modelId="{DE548D9C-B82F-4BCD-9D10-665373D17222}">
      <dsp:nvSpPr>
        <dsp:cNvPr id="0" name=""/>
        <dsp:cNvSpPr/>
      </dsp:nvSpPr>
      <dsp:spPr>
        <a:xfrm>
          <a:off x="1924423" y="159791"/>
          <a:ext cx="2047875" cy="3744416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7030A0"/>
              </a:solidFill>
            </a:rPr>
            <a:t>Муниципальный  тур</a:t>
          </a:r>
          <a:endParaRPr lang="ru-RU" sz="2000" kern="1200" dirty="0">
            <a:solidFill>
              <a:srgbClr val="7030A0"/>
            </a:solidFill>
          </a:endParaRPr>
        </a:p>
      </dsp:txBody>
      <dsp:txXfrm rot="16200000">
        <a:off x="593999" y="1490215"/>
        <a:ext cx="3070421" cy="409575"/>
      </dsp:txXfrm>
    </dsp:sp>
    <dsp:sp modelId="{983E798B-381D-47AE-8399-7DB04CD20B62}">
      <dsp:nvSpPr>
        <dsp:cNvPr id="0" name=""/>
        <dsp:cNvSpPr/>
      </dsp:nvSpPr>
      <dsp:spPr>
        <a:xfrm rot="5400000">
          <a:off x="1754101" y="2112741"/>
          <a:ext cx="361121" cy="30718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092BE2-CD36-4823-A45B-368A62B54710}">
      <dsp:nvSpPr>
        <dsp:cNvPr id="0" name=""/>
        <dsp:cNvSpPr/>
      </dsp:nvSpPr>
      <dsp:spPr>
        <a:xfrm>
          <a:off x="2333998" y="159791"/>
          <a:ext cx="1525666" cy="3744416"/>
        </a:xfrm>
        <a:prstGeom prst="rect">
          <a:avLst/>
        </a:prstGeom>
        <a:noFill/>
        <a:ln w="425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Управления образования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Методические центры</a:t>
          </a:r>
          <a:endParaRPr lang="ru-RU" sz="1800" kern="1200" dirty="0"/>
        </a:p>
      </dsp:txBody>
      <dsp:txXfrm>
        <a:off x="2333998" y="159791"/>
        <a:ext cx="1525666" cy="3744416"/>
      </dsp:txXfrm>
    </dsp:sp>
    <dsp:sp modelId="{3CF90625-46B6-465D-9F8B-BD0A93A16E2B}">
      <dsp:nvSpPr>
        <dsp:cNvPr id="0" name=""/>
        <dsp:cNvSpPr/>
      </dsp:nvSpPr>
      <dsp:spPr>
        <a:xfrm>
          <a:off x="4043973" y="159791"/>
          <a:ext cx="2047875" cy="3744416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7030A0"/>
              </a:solidFill>
            </a:rPr>
            <a:t>Региональный  тур</a:t>
          </a:r>
          <a:endParaRPr lang="ru-RU" sz="2000" kern="1200" dirty="0">
            <a:solidFill>
              <a:srgbClr val="7030A0"/>
            </a:solidFill>
          </a:endParaRPr>
        </a:p>
      </dsp:txBody>
      <dsp:txXfrm rot="16200000">
        <a:off x="2713550" y="1490215"/>
        <a:ext cx="3070421" cy="409575"/>
      </dsp:txXfrm>
    </dsp:sp>
    <dsp:sp modelId="{B94CC1B9-13AE-4173-B6F7-9F69C60006F5}">
      <dsp:nvSpPr>
        <dsp:cNvPr id="0" name=""/>
        <dsp:cNvSpPr/>
      </dsp:nvSpPr>
      <dsp:spPr>
        <a:xfrm rot="5400000">
          <a:off x="3873652" y="2112741"/>
          <a:ext cx="361121" cy="30718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ACB52-BED9-4EAE-A17F-80FB98C3A6CC}">
      <dsp:nvSpPr>
        <dsp:cNvPr id="0" name=""/>
        <dsp:cNvSpPr/>
      </dsp:nvSpPr>
      <dsp:spPr>
        <a:xfrm>
          <a:off x="4453548" y="159791"/>
          <a:ext cx="1525666" cy="3744416"/>
        </a:xfrm>
        <a:prstGeom prst="rect">
          <a:avLst/>
        </a:prstGeom>
        <a:noFill/>
        <a:ln w="425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577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 smtClean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Министерства образования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 Департаменты образования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Институты повышения квалификации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 Отделы религиозного образования и </a:t>
          </a:r>
          <a:r>
            <a:rPr lang="ru-RU" sz="1300" kern="1200" dirty="0" err="1" smtClean="0"/>
            <a:t>катехизации</a:t>
          </a:r>
          <a:r>
            <a:rPr lang="ru-RU" sz="1300" kern="1200" dirty="0" smtClean="0"/>
            <a:t>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совместно с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Департаментами образования.</a:t>
          </a:r>
          <a:endParaRPr lang="ru-RU" sz="1300" kern="1200" dirty="0"/>
        </a:p>
      </dsp:txBody>
      <dsp:txXfrm>
        <a:off x="4453548" y="159791"/>
        <a:ext cx="1525666" cy="37444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9AEA09E-F5B0-4216-AFB0-08B344CB4C51}" type="datetimeFigureOut">
              <a:rPr lang="ru-RU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40F68E99-94C8-4C35-8942-741E62B258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053050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66F625-8776-4A9F-B0BB-31DCC4395323}" type="slidenum">
              <a:rPr lang="ru-RU" altLang="ru-RU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7B7CB9A-3B97-4A6C-9897-C44E1DF2BC05}" type="slidenum">
              <a:rPr lang="ru-RU" altLang="ru-RU"/>
              <a:pPr/>
              <a:t>15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D7822CC-62E5-4488-B83C-ECD0DC15F1FF}" type="datetimeFigureOut">
              <a:rPr lang="ru-RU" smtClean="0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761E2D-23DD-412D-8557-6250DE462DB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279BC38-F880-4FCE-AAE2-4CA63151C035}" type="datetimeFigureOut">
              <a:rPr lang="ru-RU" smtClean="0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B95926-C35C-4141-B0EB-366425D0C47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1D95609-9D41-4545-9BE9-7597C626D038}" type="datetimeFigureOut">
              <a:rPr lang="ru-RU" smtClean="0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37165A-427B-4103-B5FB-444CBCCB787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0CCDA8F-54EA-4A3F-8786-4EE7FB5F345E}" type="datetimeFigureOut">
              <a:rPr lang="ru-RU" smtClean="0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CA9923-479F-4E89-8E5B-1DCC64B74FC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418B889-95CC-46BC-AC80-4C917AD8CB0F}" type="datetimeFigureOut">
              <a:rPr lang="ru-RU" smtClean="0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3892F2-9973-4320-B09A-1F72D666E26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4986488-D8D1-4D48-A681-FFC76B605715}" type="datetimeFigureOut">
              <a:rPr lang="ru-RU" smtClean="0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465085-AF29-4641-9679-3ADA789937F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BE3982B-1E20-4BDC-8823-4B128515C61C}" type="datetimeFigureOut">
              <a:rPr lang="ru-RU" smtClean="0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587855-161E-4ED9-B38B-DDE5DAC5781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FBCCFF1-76A3-42F2-8A53-C7874ADBDEBF}" type="datetimeFigureOut">
              <a:rPr lang="ru-RU" smtClean="0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D3734-D4F4-4D3E-A49C-D1D4CA95053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6D7FE1C-C00E-40B3-923D-B0CCA103B6EB}" type="datetimeFigureOut">
              <a:rPr lang="ru-RU" smtClean="0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5C6373-7BA4-462D-A2E0-F594EA9920BD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B540541-B53F-4C35-955B-76C21FB47A38}" type="datetimeFigureOut">
              <a:rPr lang="ru-RU" smtClean="0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2082B3-D0D3-4A3A-9671-0C79E659F8F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443CB9F-2DB6-4652-922E-E282B7B31986}" type="datetimeFigureOut">
              <a:rPr lang="ru-RU" smtClean="0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030CA6-07A6-4CA3-BEED-7796D7559BA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6169CC70-ACED-4EF9-BF88-14952D23F1C9}" type="datetimeFigureOut">
              <a:rPr lang="ru-RU" smtClean="0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C581345-4508-4A8D-B684-1D31B1EC20A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ravolimp.ru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62836"/>
            <a:ext cx="3657304" cy="1138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2132856"/>
            <a:ext cx="9144000" cy="378904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6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6" descr="http://opk.pravolimp.ru/system/files/50605be03e9b3a4b9c000598/big/IMG_1463.JPG?134849225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88293" y="2204864"/>
            <a:ext cx="6325183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6136" y="132945"/>
            <a:ext cx="1760984" cy="1798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668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Это единый сайт нескольких олимпиад и конкурсов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412776"/>
            <a:ext cx="5544740" cy="3168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5805488"/>
            <a:ext cx="4079875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9338" y="5805488"/>
            <a:ext cx="41052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/>
          <a:srcRect r="9082"/>
          <a:stretch/>
        </p:blipFill>
        <p:spPr>
          <a:xfrm>
            <a:off x="4499992" y="4581524"/>
            <a:ext cx="4680520" cy="9724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581524"/>
            <a:ext cx="4962429" cy="9724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6" y="1774851"/>
            <a:ext cx="2496475" cy="2496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013176"/>
            <a:ext cx="8183880" cy="102186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Не стоит заводить повторные Личные кабинеты!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«Регистрация» для новых пользователей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«Войти» для пользователей сайта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Ссылка приходит на почту</a:t>
            </a:r>
          </a:p>
          <a:p>
            <a:r>
              <a:rPr lang="ru-RU" dirty="0" smtClean="0"/>
              <a:t>По ней необходимо пройти</a:t>
            </a:r>
          </a:p>
          <a:p>
            <a:r>
              <a:rPr lang="ru-RU" dirty="0" smtClean="0"/>
              <a:t>Придумать, ввести и запомнить пароль</a:t>
            </a:r>
          </a:p>
          <a:p>
            <a:r>
              <a:rPr lang="ru-RU" dirty="0" smtClean="0"/>
              <a:t>Появляется Личный кабинет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Забыли пароль</a:t>
            </a:r>
          </a:p>
          <a:p>
            <a:r>
              <a:rPr lang="ru-RU" dirty="0" smtClean="0"/>
              <a:t>Сбросить пароль</a:t>
            </a:r>
          </a:p>
          <a:p>
            <a:r>
              <a:rPr lang="ru-RU" dirty="0" smtClean="0"/>
              <a:t>Ссылка приходит на почту</a:t>
            </a:r>
          </a:p>
          <a:p>
            <a:r>
              <a:rPr lang="ru-RU" dirty="0" smtClean="0"/>
              <a:t>Часто приходит в спам</a:t>
            </a:r>
          </a:p>
          <a:p>
            <a:r>
              <a:rPr lang="ru-RU" dirty="0" smtClean="0"/>
              <a:t>По ней необходимо </a:t>
            </a:r>
            <a:r>
              <a:rPr lang="ru-RU" dirty="0" smtClean="0"/>
              <a:t>пройти</a:t>
            </a:r>
          </a:p>
          <a:p>
            <a:r>
              <a:rPr lang="ru-RU" dirty="0" smtClean="0"/>
              <a:t>Придумать, ввести и запомнить </a:t>
            </a:r>
            <a:r>
              <a:rPr lang="ru-RU" dirty="0" smtClean="0"/>
              <a:t>новый пароль</a:t>
            </a:r>
          </a:p>
          <a:p>
            <a:r>
              <a:rPr lang="ru-RU" dirty="0" smtClean="0"/>
              <a:t>Войти в старый Личный кабинет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538" y="0"/>
            <a:ext cx="7400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6864" y="620688"/>
            <a:ext cx="4392488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Личные кабинеты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Организатор - Организация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Организатор - Методист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393065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556792"/>
            <a:ext cx="393065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0688"/>
            <a:ext cx="8857975" cy="5242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rrowheads="1"/>
          </p:cNvSpPr>
          <p:nvPr/>
        </p:nvSpPr>
        <p:spPr bwMode="gray">
          <a:xfrm>
            <a:off x="35718" y="1269224"/>
            <a:ext cx="4176713" cy="647700"/>
          </a:xfrm>
          <a:prstGeom prst="chevron">
            <a:avLst>
              <a:gd name="adj" fmla="val 53225"/>
            </a:avLst>
          </a:prstGeom>
          <a:gradFill rotWithShape="1">
            <a:gsLst>
              <a:gs pos="0">
                <a:schemeClr val="accent2">
                  <a:gamma/>
                  <a:shade val="69804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19050">
            <a:miter lim="800000"/>
            <a:headEnd/>
            <a:tailEnd/>
          </a:ln>
          <a:effectLst/>
          <a:scene3d>
            <a:camera prst="legacyPerspectiveBottomLeft"/>
            <a:lightRig rig="legacyFlat4" dir="b"/>
          </a:scene3d>
          <a:sp3d extrusionH="4302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  <a:latin typeface="+mn-lt"/>
                <a:cs typeface="+mn-cs"/>
              </a:rPr>
              <a:t>подачи заявки</a:t>
            </a:r>
          </a:p>
        </p:txBody>
      </p:sp>
      <p:sp>
        <p:nvSpPr>
          <p:cNvPr id="26627" name="Заголовок 1"/>
          <p:cNvSpPr>
            <a:spLocks noGrp="1"/>
          </p:cNvSpPr>
          <p:nvPr>
            <p:ph type="title"/>
          </p:nvPr>
        </p:nvSpPr>
        <p:spPr>
          <a:xfrm>
            <a:off x="246856" y="57252"/>
            <a:ext cx="8229600" cy="63544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b="1" dirty="0" smtClean="0">
                <a:solidFill>
                  <a:srgbClr val="0070C0"/>
                </a:solidFill>
              </a:rPr>
              <a:t>На сайте реализована система</a:t>
            </a:r>
            <a:endParaRPr lang="ru-RU" altLang="ru-RU" dirty="0" smtClean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07951" y="5301208"/>
            <a:ext cx="8939213" cy="1440160"/>
          </a:xfrm>
        </p:spPr>
        <p:txBody>
          <a:bodyPr>
            <a:normAutofit fontScale="85000"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>
                <a:solidFill>
                  <a:schemeClr val="tx1"/>
                </a:solidFill>
              </a:rPr>
              <a:t>Все это делается через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>
                <a:solidFill>
                  <a:schemeClr val="tx1"/>
                </a:solidFill>
              </a:rPr>
              <a:t> сайт без использования электронной почты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/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gray">
          <a:xfrm>
            <a:off x="0" y="2274888"/>
            <a:ext cx="4212431" cy="649288"/>
          </a:xfrm>
          <a:prstGeom prst="chevron">
            <a:avLst>
              <a:gd name="adj" fmla="val 53225"/>
            </a:avLst>
          </a:prstGeom>
          <a:gradFill rotWithShape="1">
            <a:gsLst>
              <a:gs pos="0">
                <a:schemeClr val="accent2">
                  <a:gamma/>
                  <a:shade val="69804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19050">
            <a:miter lim="800000"/>
            <a:headEnd/>
            <a:tailEnd/>
          </a:ln>
          <a:effectLst/>
          <a:scene3d>
            <a:camera prst="legacyPerspectiveBottomLeft"/>
            <a:lightRig rig="legacyFlat4" dir="b"/>
          </a:scene3d>
          <a:sp3d extrusionH="4302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bg1"/>
                </a:solidFill>
                <a:latin typeface="+mn-lt"/>
                <a:cs typeface="+mn-cs"/>
              </a:rPr>
              <a:t>получения </a:t>
            </a:r>
            <a:r>
              <a:rPr lang="ru-RU" sz="2400" dirty="0">
                <a:solidFill>
                  <a:schemeClr val="bg1"/>
                </a:solidFill>
                <a:latin typeface="+mn-lt"/>
                <a:cs typeface="+mn-cs"/>
              </a:rPr>
              <a:t>заданий</a:t>
            </a: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gray">
          <a:xfrm>
            <a:off x="-108519" y="4292600"/>
            <a:ext cx="4320950" cy="648567"/>
          </a:xfrm>
          <a:prstGeom prst="chevron">
            <a:avLst>
              <a:gd name="adj" fmla="val 53225"/>
            </a:avLst>
          </a:prstGeom>
          <a:gradFill rotWithShape="1">
            <a:gsLst>
              <a:gs pos="0">
                <a:schemeClr val="accent2">
                  <a:gamma/>
                  <a:shade val="69804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19050">
            <a:miter lim="800000"/>
            <a:headEnd/>
            <a:tailEnd/>
          </a:ln>
          <a:effectLst/>
          <a:scene3d>
            <a:camera prst="legacyPerspectiveBottomLeft"/>
            <a:lightRig rig="legacyFlat4" dir="b"/>
          </a:scene3d>
          <a:sp3d extrusionH="4302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bg1"/>
                </a:solidFill>
                <a:latin typeface="+mn-lt"/>
                <a:cs typeface="+mn-cs"/>
              </a:rPr>
              <a:t>скачивания </a:t>
            </a:r>
            <a:r>
              <a:rPr lang="ru-RU" sz="2000" dirty="0">
                <a:solidFill>
                  <a:schemeClr val="bg1"/>
                </a:solidFill>
                <a:latin typeface="+mn-lt"/>
                <a:cs typeface="+mn-cs"/>
              </a:rPr>
              <a:t>дипломов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1"/>
                </a:solidFill>
                <a:latin typeface="+mn-lt"/>
                <a:cs typeface="+mn-cs"/>
              </a:rPr>
              <a:t> и благодарственных писем</a:t>
            </a: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gray">
          <a:xfrm>
            <a:off x="-1" y="3320257"/>
            <a:ext cx="4212431" cy="576262"/>
          </a:xfrm>
          <a:prstGeom prst="chevron">
            <a:avLst>
              <a:gd name="adj" fmla="val 53225"/>
            </a:avLst>
          </a:prstGeom>
          <a:gradFill rotWithShape="1">
            <a:gsLst>
              <a:gs pos="0">
                <a:schemeClr val="accent2">
                  <a:gamma/>
                  <a:shade val="69804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19050">
            <a:miter lim="800000"/>
            <a:headEnd/>
            <a:tailEnd/>
          </a:ln>
          <a:effectLst/>
          <a:scene3d>
            <a:camera prst="legacyPerspectiveBottomLeft"/>
            <a:lightRig rig="legacyFlat4" dir="b"/>
          </a:scene3d>
          <a:sp3d extrusionH="4302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bg1"/>
                </a:solidFill>
                <a:latin typeface="+mn-lt"/>
                <a:cs typeface="+mn-cs"/>
              </a:rPr>
              <a:t> загрузки результатов</a:t>
            </a:r>
          </a:p>
        </p:txBody>
      </p:sp>
      <p:pic>
        <p:nvPicPr>
          <p:cNvPr id="26632" name="Picture 2" descr="C:\Users\user\Desktop\Новая папка (2)\11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429000"/>
            <a:ext cx="4499831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3" name="Picture 3" descr="C:\Users\user\Desktop\Новая папка (2)\11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689886"/>
            <a:ext cx="4499831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Где брать задания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Заявка отклонена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Заявка принята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393065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56792"/>
            <a:ext cx="393065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8964488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393065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48680"/>
            <a:ext cx="393065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284984"/>
            <a:ext cx="820891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30811059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42141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425" y="0"/>
            <a:ext cx="76771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6632"/>
            <a:ext cx="5544616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4865687" cy="499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25144"/>
            <a:ext cx="8496944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09160" y="548680"/>
            <a:ext cx="2309813" cy="3350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7797" y="628704"/>
            <a:ext cx="2378075" cy="333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52994" y="1988840"/>
            <a:ext cx="2322513" cy="327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5507" y="1987696"/>
            <a:ext cx="2335213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7610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338" y="2781300"/>
            <a:ext cx="1547812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9" descr="http://xpam-xpicta.ru/uploads/posts/2012-02/1329634889_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463" y="1773238"/>
            <a:ext cx="1481137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908050"/>
            <a:ext cx="8229600" cy="990600"/>
          </a:xfrm>
        </p:spPr>
        <p:txBody>
          <a:bodyPr>
            <a:noAutofit/>
          </a:bodyPr>
          <a:lstStyle/>
          <a:p>
            <a:pPr algn="l" eaLnBrk="1" hangingPunct="1"/>
            <a:r>
              <a:rPr lang="ru-RU" altLang="ru-RU" sz="3200" b="1" dirty="0" smtClean="0">
                <a:solidFill>
                  <a:srgbClr val="0070C0"/>
                </a:solidFill>
                <a:latin typeface="+mn-lt"/>
                <a:cs typeface="Arial" pitchFamily="34" charset="0"/>
              </a:rPr>
              <a:t>Календарь олимпиады</a:t>
            </a:r>
            <a:br>
              <a:rPr lang="ru-RU" altLang="ru-RU" sz="3200" b="1" dirty="0" smtClean="0">
                <a:solidFill>
                  <a:srgbClr val="0070C0"/>
                </a:solidFill>
                <a:latin typeface="+mn-lt"/>
                <a:cs typeface="Arial" pitchFamily="34" charset="0"/>
              </a:rPr>
            </a:br>
            <a:r>
              <a:rPr lang="ru-RU" altLang="ru-RU" sz="2800" b="1" dirty="0" smtClean="0">
                <a:solidFill>
                  <a:srgbClr val="0070C0"/>
                </a:solidFill>
                <a:latin typeface="+mn-lt"/>
                <a:cs typeface="Arial" pitchFamily="34" charset="0"/>
              </a:rPr>
              <a:t>по Основам православной культуры</a:t>
            </a:r>
            <a:r>
              <a:rPr lang="en-US" altLang="ru-RU" sz="2800" b="1" dirty="0" smtClean="0">
                <a:solidFill>
                  <a:srgbClr val="0070C0"/>
                </a:solidFill>
                <a:latin typeface="+mn-lt"/>
                <a:cs typeface="Arial" pitchFamily="34" charset="0"/>
              </a:rPr>
              <a:t> </a:t>
            </a:r>
            <a:r>
              <a:rPr lang="ru-RU" altLang="ru-RU" sz="3200" b="1" dirty="0" smtClean="0">
                <a:solidFill>
                  <a:srgbClr val="0070C0"/>
                </a:solidFill>
                <a:latin typeface="+mn-lt"/>
                <a:cs typeface="Arial" pitchFamily="34" charset="0"/>
              </a:rPr>
              <a:t/>
            </a:r>
            <a:br>
              <a:rPr lang="ru-RU" altLang="ru-RU" sz="3200" b="1" dirty="0" smtClean="0">
                <a:solidFill>
                  <a:srgbClr val="0070C0"/>
                </a:solidFill>
                <a:latin typeface="+mn-lt"/>
                <a:cs typeface="Arial" pitchFamily="34" charset="0"/>
              </a:rPr>
            </a:br>
            <a:r>
              <a:rPr lang="en-US" altLang="ru-RU" sz="2800" b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http://opk.pravolimp.ru</a:t>
            </a:r>
            <a:r>
              <a:rPr lang="ru-RU" altLang="ru-RU" sz="3200" b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/>
            </a:r>
            <a:br>
              <a:rPr lang="ru-RU" altLang="ru-RU" sz="3200" b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</a:br>
            <a:endParaRPr lang="en-US" altLang="ru-RU" sz="3200" dirty="0" smtClean="0">
              <a:solidFill>
                <a:srgbClr val="FF0000"/>
              </a:solidFill>
              <a:latin typeface="+mn-lt"/>
              <a:cs typeface="Arial" pitchFamily="34" charset="0"/>
            </a:endParaRPr>
          </a:p>
        </p:txBody>
      </p:sp>
      <p:sp>
        <p:nvSpPr>
          <p:cNvPr id="13317" name="Freeform 3"/>
          <p:cNvSpPr>
            <a:spLocks/>
          </p:cNvSpPr>
          <p:nvPr/>
        </p:nvSpPr>
        <p:spPr bwMode="gray">
          <a:xfrm>
            <a:off x="250825" y="2924175"/>
            <a:ext cx="8642350" cy="2476500"/>
          </a:xfrm>
          <a:custGeom>
            <a:avLst/>
            <a:gdLst>
              <a:gd name="T0" fmla="*/ 0 w 5424"/>
              <a:gd name="T1" fmla="*/ 2396613 h 1488"/>
              <a:gd name="T2" fmla="*/ 0 w 5424"/>
              <a:gd name="T3" fmla="*/ 2476500 h 1488"/>
              <a:gd name="T4" fmla="*/ 1835543 w 5424"/>
              <a:gd name="T5" fmla="*/ 2476500 h 1488"/>
              <a:gd name="T6" fmla="*/ 2217948 w 5424"/>
              <a:gd name="T7" fmla="*/ 1677629 h 1488"/>
              <a:gd name="T8" fmla="*/ 4053492 w 5424"/>
              <a:gd name="T9" fmla="*/ 1677629 h 1488"/>
              <a:gd name="T10" fmla="*/ 4512377 w 5424"/>
              <a:gd name="T11" fmla="*/ 878758 h 1488"/>
              <a:gd name="T12" fmla="*/ 6347921 w 5424"/>
              <a:gd name="T13" fmla="*/ 878758 h 1488"/>
              <a:gd name="T14" fmla="*/ 6806807 w 5424"/>
              <a:gd name="T15" fmla="*/ 79887 h 1488"/>
              <a:gd name="T16" fmla="*/ 8642350 w 5424"/>
              <a:gd name="T17" fmla="*/ 79887 h 1488"/>
              <a:gd name="T18" fmla="*/ 8642350 w 5424"/>
              <a:gd name="T19" fmla="*/ 0 h 1488"/>
              <a:gd name="T20" fmla="*/ 6806807 w 5424"/>
              <a:gd name="T21" fmla="*/ 0 h 1488"/>
              <a:gd name="T22" fmla="*/ 6347921 w 5424"/>
              <a:gd name="T23" fmla="*/ 798871 h 1488"/>
              <a:gd name="T24" fmla="*/ 4512377 w 5424"/>
              <a:gd name="T25" fmla="*/ 798871 h 1488"/>
              <a:gd name="T26" fmla="*/ 4053492 w 5424"/>
              <a:gd name="T27" fmla="*/ 1597742 h 1488"/>
              <a:gd name="T28" fmla="*/ 2217948 w 5424"/>
              <a:gd name="T29" fmla="*/ 1597742 h 1488"/>
              <a:gd name="T30" fmla="*/ 1835543 w 5424"/>
              <a:gd name="T31" fmla="*/ 2396613 h 1488"/>
              <a:gd name="T32" fmla="*/ 0 w 5424"/>
              <a:gd name="T33" fmla="*/ 2396613 h 148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424" h="1488">
                <a:moveTo>
                  <a:pt x="0" y="1440"/>
                </a:moveTo>
                <a:lnTo>
                  <a:pt x="0" y="1488"/>
                </a:lnTo>
                <a:lnTo>
                  <a:pt x="1152" y="1488"/>
                </a:lnTo>
                <a:lnTo>
                  <a:pt x="1392" y="1008"/>
                </a:lnTo>
                <a:lnTo>
                  <a:pt x="2544" y="1008"/>
                </a:lnTo>
                <a:lnTo>
                  <a:pt x="2832" y="528"/>
                </a:lnTo>
                <a:lnTo>
                  <a:pt x="3984" y="528"/>
                </a:lnTo>
                <a:lnTo>
                  <a:pt x="4272" y="48"/>
                </a:lnTo>
                <a:lnTo>
                  <a:pt x="5424" y="48"/>
                </a:lnTo>
                <a:lnTo>
                  <a:pt x="5424" y="0"/>
                </a:lnTo>
                <a:lnTo>
                  <a:pt x="4272" y="0"/>
                </a:lnTo>
                <a:lnTo>
                  <a:pt x="3984" y="480"/>
                </a:lnTo>
                <a:lnTo>
                  <a:pt x="2832" y="480"/>
                </a:lnTo>
                <a:lnTo>
                  <a:pt x="2544" y="960"/>
                </a:lnTo>
                <a:lnTo>
                  <a:pt x="1392" y="960"/>
                </a:lnTo>
                <a:lnTo>
                  <a:pt x="1152" y="1440"/>
                </a:lnTo>
                <a:lnTo>
                  <a:pt x="0" y="1440"/>
                </a:lnTo>
                <a:close/>
              </a:path>
            </a:pathLst>
          </a:custGeom>
          <a:solidFill>
            <a:schemeClr val="accent1"/>
          </a:solidFill>
          <a:ln w="9525">
            <a:round/>
            <a:headEnd/>
            <a:tailEnd/>
          </a:ln>
          <a:scene3d>
            <a:camera prst="legacyPerspectiveTop"/>
            <a:lightRig rig="legacyNormal3" dir="r"/>
          </a:scene3d>
          <a:sp3d extrusionH="1801800" prstMaterial="legacyPlastic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>
            <a:flatTx/>
          </a:bodyPr>
          <a:lstStyle/>
          <a:p>
            <a:endParaRPr lang="ru-RU"/>
          </a:p>
        </p:txBody>
      </p:sp>
      <p:grpSp>
        <p:nvGrpSpPr>
          <p:cNvPr id="13318" name="Group 14"/>
          <p:cNvGrpSpPr>
            <a:grpSpLocks/>
          </p:cNvGrpSpPr>
          <p:nvPr/>
        </p:nvGrpSpPr>
        <p:grpSpPr bwMode="auto">
          <a:xfrm>
            <a:off x="250825" y="5445125"/>
            <a:ext cx="1808163" cy="314325"/>
            <a:chOff x="406" y="980"/>
            <a:chExt cx="2330" cy="294"/>
          </a:xfrm>
        </p:grpSpPr>
        <p:sp>
          <p:nvSpPr>
            <p:cNvPr id="13353" name="AutoShape 15"/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68A1C"/>
                </a:gs>
                <a:gs pos="50000">
                  <a:srgbClr val="CAAA59"/>
                </a:gs>
                <a:gs pos="100000">
                  <a:srgbClr val="B68A1C"/>
                </a:gs>
              </a:gsLst>
              <a:lin ang="0" scaled="1"/>
            </a:gradFill>
            <a:ln w="12700">
              <a:noFill/>
              <a:round/>
              <a:headEnd/>
              <a:tailEnd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7664" name="AutoShape 16"/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65" name="AutoShape 17"/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319" name="Text Box 18"/>
          <p:cNvSpPr txBox="1">
            <a:spLocks noChangeArrowheads="1"/>
          </p:cNvSpPr>
          <p:nvPr/>
        </p:nvSpPr>
        <p:spPr bwMode="white">
          <a:xfrm>
            <a:off x="468313" y="5445125"/>
            <a:ext cx="1473200" cy="338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1600" dirty="0">
                <a:solidFill>
                  <a:schemeClr val="bg1"/>
                </a:solidFill>
                <a:latin typeface="+mn-lt"/>
              </a:rPr>
              <a:t>Школьный</a:t>
            </a:r>
            <a:r>
              <a:rPr lang="ru-RU" altLang="ru-RU" sz="1600" dirty="0"/>
              <a:t> </a:t>
            </a:r>
          </a:p>
        </p:txBody>
      </p:sp>
      <p:sp>
        <p:nvSpPr>
          <p:cNvPr id="27668" name="Rectangle 20"/>
          <p:cNvSpPr>
            <a:spLocks noChangeArrowheads="1"/>
          </p:cNvSpPr>
          <p:nvPr/>
        </p:nvSpPr>
        <p:spPr bwMode="black">
          <a:xfrm>
            <a:off x="107950" y="5732463"/>
            <a:ext cx="23034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0070C0"/>
                </a:solidFill>
                <a:latin typeface="+mn-lt"/>
              </a:rPr>
              <a:t>сентябрь –</a:t>
            </a:r>
            <a:r>
              <a:rPr lang="en-US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10 ноября</a:t>
            </a:r>
            <a:endParaRPr lang="ru-RU" dirty="0">
              <a:solidFill>
                <a:srgbClr val="0070C0"/>
              </a:solidFill>
              <a:latin typeface="+mn-lt"/>
            </a:endParaRPr>
          </a:p>
          <a:p>
            <a:pPr eaLnBrk="1" hangingPunct="1">
              <a:defRPr/>
            </a:pPr>
            <a:r>
              <a:rPr lang="ru-RU" dirty="0">
                <a:solidFill>
                  <a:srgbClr val="0070C0"/>
                </a:solidFill>
                <a:latin typeface="+mn-lt"/>
              </a:rPr>
              <a:t>подача заявок и проведение тура </a:t>
            </a:r>
            <a:endParaRPr lang="en-US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7669" name="Rectangle 21"/>
          <p:cNvSpPr>
            <a:spLocks noChangeArrowheads="1"/>
          </p:cNvSpPr>
          <p:nvPr/>
        </p:nvSpPr>
        <p:spPr bwMode="black">
          <a:xfrm>
            <a:off x="2555875" y="5229225"/>
            <a:ext cx="1770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70C0"/>
                </a:solidFill>
                <a:latin typeface="+mn-lt"/>
              </a:rPr>
              <a:t>1</a:t>
            </a:r>
            <a:r>
              <a:rPr lang="en-US" dirty="0" smtClean="0">
                <a:solidFill>
                  <a:srgbClr val="0070C0"/>
                </a:solidFill>
                <a:latin typeface="+mn-lt"/>
              </a:rPr>
              <a:t>5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 ноября –</a:t>
            </a:r>
          </a:p>
          <a:p>
            <a:pPr eaLnBrk="1" hangingPunct="1">
              <a:defRPr/>
            </a:pPr>
            <a:r>
              <a:rPr lang="ru-RU" dirty="0" smtClean="0">
                <a:solidFill>
                  <a:srgbClr val="0070C0"/>
                </a:solidFill>
                <a:latin typeface="+mn-lt"/>
              </a:rPr>
              <a:t>1</a:t>
            </a:r>
            <a:r>
              <a:rPr lang="en-US" dirty="0" smtClean="0">
                <a:solidFill>
                  <a:srgbClr val="0070C0"/>
                </a:solidFill>
                <a:latin typeface="+mn-lt"/>
              </a:rPr>
              <a:t>5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 декабря </a:t>
            </a:r>
            <a:endParaRPr lang="ru-RU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7670" name="Rectangle 22"/>
          <p:cNvSpPr>
            <a:spLocks noChangeArrowheads="1"/>
          </p:cNvSpPr>
          <p:nvPr/>
        </p:nvSpPr>
        <p:spPr bwMode="black">
          <a:xfrm>
            <a:off x="4787900" y="4508500"/>
            <a:ext cx="17700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70C0"/>
                </a:solidFill>
                <a:latin typeface="+mn-lt"/>
              </a:rPr>
              <a:t>20 декабря</a:t>
            </a:r>
            <a:r>
              <a:rPr lang="en-US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–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31 января: регистрация</a:t>
            </a:r>
            <a:endParaRPr lang="en-US" sz="16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7671" name="Rectangle 23"/>
          <p:cNvSpPr>
            <a:spLocks noChangeArrowheads="1"/>
          </p:cNvSpPr>
          <p:nvPr/>
        </p:nvSpPr>
        <p:spPr bwMode="black">
          <a:xfrm>
            <a:off x="7164388" y="3789363"/>
            <a:ext cx="17700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0" eaLnBrk="1" hangingPunct="1">
              <a:defRPr/>
            </a:pPr>
            <a:r>
              <a:rPr lang="en-US" dirty="0" smtClean="0">
                <a:solidFill>
                  <a:srgbClr val="0070C0"/>
                </a:solidFill>
                <a:latin typeface="+mn-lt"/>
              </a:rPr>
              <a:t>1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6 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>– </a:t>
            </a:r>
            <a:r>
              <a:rPr lang="en-US" dirty="0" smtClean="0">
                <a:solidFill>
                  <a:srgbClr val="0070C0"/>
                </a:solidFill>
                <a:latin typeface="+mn-lt"/>
              </a:rPr>
              <a:t>1</a:t>
            </a:r>
            <a:r>
              <a:rPr lang="ru-RU" dirty="0" smtClean="0">
                <a:solidFill>
                  <a:srgbClr val="0070C0"/>
                </a:solidFill>
                <a:latin typeface="+mn-lt"/>
              </a:rPr>
              <a:t>8 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>февраля:</a:t>
            </a:r>
          </a:p>
          <a:p>
            <a:pPr lvl="0" eaLnBrk="1" hangingPunct="1">
              <a:defRPr/>
            </a:pPr>
            <a:r>
              <a:rPr lang="ru-RU" dirty="0">
                <a:solidFill>
                  <a:srgbClr val="0070C0"/>
                </a:solidFill>
                <a:latin typeface="+mn-lt"/>
              </a:rPr>
              <a:t>проведение тура </a:t>
            </a:r>
          </a:p>
        </p:txBody>
      </p:sp>
      <p:grpSp>
        <p:nvGrpSpPr>
          <p:cNvPr id="13324" name="Group 24"/>
          <p:cNvGrpSpPr>
            <a:grpSpLocks/>
          </p:cNvGrpSpPr>
          <p:nvPr/>
        </p:nvGrpSpPr>
        <p:grpSpPr bwMode="auto">
          <a:xfrm>
            <a:off x="2555875" y="4652963"/>
            <a:ext cx="1808163" cy="312737"/>
            <a:chOff x="406" y="980"/>
            <a:chExt cx="2330" cy="294"/>
          </a:xfrm>
        </p:grpSpPr>
        <p:sp>
          <p:nvSpPr>
            <p:cNvPr id="13346" name="AutoShape 25"/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68A1C"/>
                </a:gs>
                <a:gs pos="50000">
                  <a:srgbClr val="CAAA59"/>
                </a:gs>
                <a:gs pos="100000">
                  <a:srgbClr val="B68A1C"/>
                </a:gs>
              </a:gsLst>
              <a:lin ang="0" scaled="1"/>
            </a:gradFill>
            <a:ln w="12700">
              <a:noFill/>
              <a:round/>
              <a:headEnd/>
              <a:tailEnd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7674" name="AutoShape 26"/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75" name="AutoShape 27"/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676" name="Text Box 18"/>
          <p:cNvSpPr txBox="1">
            <a:spLocks noChangeArrowheads="1"/>
          </p:cNvSpPr>
          <p:nvPr/>
        </p:nvSpPr>
        <p:spPr bwMode="white">
          <a:xfrm>
            <a:off x="2555875" y="4652963"/>
            <a:ext cx="1800225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14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Муниципальный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grpSp>
        <p:nvGrpSpPr>
          <p:cNvPr id="13326" name="Group 29"/>
          <p:cNvGrpSpPr>
            <a:grpSpLocks/>
          </p:cNvGrpSpPr>
          <p:nvPr/>
        </p:nvGrpSpPr>
        <p:grpSpPr bwMode="auto">
          <a:xfrm>
            <a:off x="4859338" y="3860800"/>
            <a:ext cx="1808162" cy="314325"/>
            <a:chOff x="406" y="980"/>
            <a:chExt cx="2330" cy="294"/>
          </a:xfrm>
        </p:grpSpPr>
        <p:sp>
          <p:nvSpPr>
            <p:cNvPr id="13339" name="AutoShape 30"/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68A1C"/>
                </a:gs>
                <a:gs pos="50000">
                  <a:srgbClr val="CAAA59"/>
                </a:gs>
                <a:gs pos="100000">
                  <a:srgbClr val="B68A1C"/>
                </a:gs>
              </a:gsLst>
              <a:lin ang="0" scaled="1"/>
            </a:gradFill>
            <a:ln w="12700">
              <a:noFill/>
              <a:round/>
              <a:headEnd/>
              <a:tailEnd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7679" name="AutoShape 31"/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80" name="AutoShape 32"/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681" name="Text Box 18"/>
          <p:cNvSpPr txBox="1">
            <a:spLocks noChangeArrowheads="1"/>
          </p:cNvSpPr>
          <p:nvPr/>
        </p:nvSpPr>
        <p:spPr bwMode="white">
          <a:xfrm>
            <a:off x="4787900" y="3860800"/>
            <a:ext cx="1944688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Региональный</a:t>
            </a:r>
            <a:r>
              <a:rPr lang="ru-RU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grpSp>
        <p:nvGrpSpPr>
          <p:cNvPr id="13328" name="Group 34"/>
          <p:cNvGrpSpPr>
            <a:grpSpLocks/>
          </p:cNvGrpSpPr>
          <p:nvPr/>
        </p:nvGrpSpPr>
        <p:grpSpPr bwMode="auto">
          <a:xfrm>
            <a:off x="7019925" y="3068638"/>
            <a:ext cx="1808163" cy="314325"/>
            <a:chOff x="406" y="980"/>
            <a:chExt cx="2330" cy="294"/>
          </a:xfrm>
        </p:grpSpPr>
        <p:sp>
          <p:nvSpPr>
            <p:cNvPr id="13332" name="AutoShape 35"/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68A1C"/>
                </a:gs>
                <a:gs pos="50000">
                  <a:srgbClr val="CAAA59"/>
                </a:gs>
                <a:gs pos="100000">
                  <a:srgbClr val="B68A1C"/>
                </a:gs>
              </a:gsLst>
              <a:lin ang="0" scaled="1"/>
            </a:gradFill>
            <a:ln w="12700">
              <a:noFill/>
              <a:round/>
              <a:headEnd/>
              <a:tailEnd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7684" name="AutoShape 36"/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85" name="AutoShape 37"/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686" name="Text Box 18"/>
          <p:cNvSpPr txBox="1">
            <a:spLocks noChangeArrowheads="1"/>
          </p:cNvSpPr>
          <p:nvPr/>
        </p:nvSpPr>
        <p:spPr bwMode="white">
          <a:xfrm>
            <a:off x="7030790" y="3020342"/>
            <a:ext cx="174763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1600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Региональный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13330" name="Picture 4" descr="http://www.sobor-cherepovets.ru/News/2010/211110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650" y="3068638"/>
            <a:ext cx="1439863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1" name="Picture 2" descr="http://www.taday.ru/data/2010/04/16/1234424576/IMG_7448_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025" y="911225"/>
            <a:ext cx="1728788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VY\Мои документы\Олимпиада2\Олимп2017-2018\Screenshot-2Пенза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530225"/>
            <a:ext cx="4608512" cy="585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VY\Мои документы\Олимпиада2\Олимп2017-2018\Screenshot3Пенз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48680"/>
            <a:ext cx="3888432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3720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ChangeArrowheads="1"/>
          </p:cNvSpPr>
          <p:nvPr/>
        </p:nvSpPr>
        <p:spPr bwMode="auto">
          <a:xfrm>
            <a:off x="323528" y="188640"/>
            <a:ext cx="820891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spc="3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Олимпиада школьников по Основам православной культуры</a:t>
            </a:r>
            <a:endParaRPr lang="ru-RU" sz="3600" b="1" spc="3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353547" y="1844824"/>
            <a:ext cx="6552728" cy="2448272"/>
          </a:xfrm>
          <a:prstGeom prst="wedgeRoundRect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/>
              <a:t>pravolimp.ru</a:t>
            </a:r>
            <a:endParaRPr lang="ru-RU" sz="7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6637" y="4653238"/>
            <a:ext cx="1990725" cy="1990725"/>
          </a:xfrm>
          <a:prstGeom prst="rect">
            <a:avLst/>
          </a:prstGeom>
        </p:spPr>
      </p:pic>
      <p:pic>
        <p:nvPicPr>
          <p:cNvPr id="5" name="Picture 2" descr="http://pravolimp.ru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7" y="5157192"/>
            <a:ext cx="2997549" cy="982818"/>
          </a:xfrm>
          <a:prstGeom prst="rect">
            <a:avLst/>
          </a:prstGeom>
          <a:noFill/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4208" y="4509120"/>
            <a:ext cx="1719055" cy="175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47453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1504</TotalTime>
  <Words>199</Words>
  <Application>Microsoft Office PowerPoint</Application>
  <PresentationFormat>Экран (4:3)</PresentationFormat>
  <Paragraphs>77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Аспект</vt:lpstr>
      <vt:lpstr>Слайд 1</vt:lpstr>
      <vt:lpstr>Это единый сайт нескольких олимпиад и конкурсов</vt:lpstr>
      <vt:lpstr>Не стоит заводить повторные Личные кабинеты!</vt:lpstr>
      <vt:lpstr>Слайд 4</vt:lpstr>
      <vt:lpstr>Слайд 5</vt:lpstr>
      <vt:lpstr>Личные кабинеты</vt:lpstr>
      <vt:lpstr>Слайд 7</vt:lpstr>
      <vt:lpstr>На сайте реализована система</vt:lpstr>
      <vt:lpstr>Где брать задания</vt:lpstr>
      <vt:lpstr>Слайд 10</vt:lpstr>
      <vt:lpstr>Слайд 11</vt:lpstr>
      <vt:lpstr>Слайд 12</vt:lpstr>
      <vt:lpstr>Слайд 13</vt:lpstr>
      <vt:lpstr>Слайд 14</vt:lpstr>
      <vt:lpstr>Календарь олимпиады по Основам православной культуры  http://opk.pravolimp.ru 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ОСОБЕННОСТИ САЙТА ПРАВОЛИМП.РУ</dc:title>
  <dc:creator>user</dc:creator>
  <cp:lastModifiedBy>asus</cp:lastModifiedBy>
  <cp:revision>129</cp:revision>
  <dcterms:created xsi:type="dcterms:W3CDTF">2014-09-09T08:41:56Z</dcterms:created>
  <dcterms:modified xsi:type="dcterms:W3CDTF">2017-12-17T20:35:47Z</dcterms:modified>
</cp:coreProperties>
</file>